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39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552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207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596433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012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61025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11640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761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7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1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19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49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8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84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9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7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22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4635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Mr. Adelmund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My year in review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724" y="1447799"/>
            <a:ext cx="2619777" cy="333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09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Examples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411" y="1315489"/>
            <a:ext cx="6771178" cy="507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64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66" y="1299882"/>
            <a:ext cx="9842269" cy="453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7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Examples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515" y="1152983"/>
            <a:ext cx="6718970" cy="53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51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31" y="1152983"/>
            <a:ext cx="9691738" cy="520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Love to read, cook, </a:t>
            </a:r>
            <a:r>
              <a:rPr lang="en-US" dirty="0" smtClean="0"/>
              <a:t>play games</a:t>
            </a:r>
            <a:endParaRPr lang="en-US" dirty="0" smtClean="0"/>
          </a:p>
          <a:p>
            <a:r>
              <a:rPr lang="en-US" dirty="0"/>
              <a:t>6</a:t>
            </a:r>
            <a:r>
              <a:rPr lang="en-US" dirty="0" smtClean="0"/>
              <a:t> </a:t>
            </a:r>
            <a:r>
              <a:rPr lang="en-US" dirty="0" smtClean="0"/>
              <a:t>year old </a:t>
            </a:r>
            <a:r>
              <a:rPr lang="en-US" dirty="0" smtClean="0"/>
              <a:t>son</a:t>
            </a:r>
          </a:p>
          <a:p>
            <a:r>
              <a:rPr lang="en-US" dirty="0" smtClean="0"/>
              <a:t>2 year old daughter</a:t>
            </a:r>
            <a:endParaRPr lang="en-US" dirty="0" smtClean="0"/>
          </a:p>
          <a:p>
            <a:r>
              <a:rPr lang="en-US" dirty="0" smtClean="0"/>
              <a:t>Married </a:t>
            </a:r>
            <a:r>
              <a:rPr lang="en-US" dirty="0" smtClean="0"/>
              <a:t>13 </a:t>
            </a:r>
            <a:r>
              <a:rPr lang="en-US" dirty="0" smtClean="0"/>
              <a:t>years</a:t>
            </a:r>
          </a:p>
          <a:p>
            <a:r>
              <a:rPr lang="en-US" dirty="0" smtClean="0"/>
              <a:t>Math degree from </a:t>
            </a:r>
            <a:r>
              <a:rPr lang="en-US" dirty="0" smtClean="0"/>
              <a:t>UW</a:t>
            </a:r>
          </a:p>
          <a:p>
            <a:r>
              <a:rPr lang="en-US" dirty="0" smtClean="0"/>
              <a:t>Masters from WGU</a:t>
            </a:r>
            <a:endParaRPr lang="en-US" dirty="0" smtClean="0"/>
          </a:p>
          <a:p>
            <a:r>
              <a:rPr lang="en-US" dirty="0" smtClean="0"/>
              <a:t>5 years at PNNL</a:t>
            </a:r>
          </a:p>
          <a:p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smtClean="0"/>
              <a:t>year teaching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72" y="2052918"/>
            <a:ext cx="3007006" cy="40093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510" y="2052918"/>
            <a:ext cx="3008861" cy="401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0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Second-year App Challenge submissions</a:t>
            </a:r>
          </a:p>
          <a:p>
            <a:r>
              <a:rPr lang="en-US" dirty="0" smtClean="0"/>
              <a:t>Blender/art</a:t>
            </a:r>
            <a:endParaRPr lang="en-US" dirty="0" smtClean="0"/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Site council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77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Communication with parents</a:t>
            </a:r>
          </a:p>
          <a:p>
            <a:r>
              <a:rPr lang="en-US" dirty="0" err="1" smtClean="0"/>
              <a:t>Covid</a:t>
            </a:r>
            <a:endParaRPr lang="en-US" dirty="0" smtClean="0"/>
          </a:p>
          <a:p>
            <a:r>
              <a:rPr lang="en-US" dirty="0" smtClean="0"/>
              <a:t>Organization</a:t>
            </a:r>
          </a:p>
          <a:p>
            <a:r>
              <a:rPr lang="en-US" dirty="0" smtClean="0"/>
              <a:t>Guest speakers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2052918"/>
            <a:ext cx="5999018" cy="337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6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Satisfaction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good year</a:t>
            </a:r>
          </a:p>
          <a:p>
            <a:r>
              <a:rPr lang="en-US" dirty="0" smtClean="0"/>
              <a:t>Growth mindset</a:t>
            </a:r>
          </a:p>
          <a:p>
            <a:r>
              <a:rPr lang="en-US" dirty="0" smtClean="0"/>
              <a:t>Personal growth</a:t>
            </a:r>
          </a:p>
          <a:p>
            <a:r>
              <a:rPr lang="en-US" dirty="0" smtClean="0"/>
              <a:t>Learning from students</a:t>
            </a:r>
          </a:p>
          <a:p>
            <a:r>
              <a:rPr lang="en-US" dirty="0" smtClean="0"/>
              <a:t>Admitting I don’t know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0" r="9398"/>
          <a:stretch/>
        </p:blipFill>
        <p:spPr>
          <a:xfrm>
            <a:off x="5576582" y="1853248"/>
            <a:ext cx="5609436" cy="305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7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</a:t>
            </a:r>
            <a:r>
              <a:rPr lang="en-US" dirty="0" smtClean="0"/>
              <a:t>teaching</a:t>
            </a:r>
          </a:p>
          <a:p>
            <a:r>
              <a:rPr lang="en-US" dirty="0" smtClean="0"/>
              <a:t>GDC</a:t>
            </a:r>
          </a:p>
          <a:p>
            <a:r>
              <a:rPr lang="en-US" dirty="0"/>
              <a:t>G</a:t>
            </a:r>
            <a:r>
              <a:rPr lang="en-US" dirty="0" smtClean="0"/>
              <a:t>ame </a:t>
            </a:r>
            <a:r>
              <a:rPr lang="en-US" dirty="0" smtClean="0"/>
              <a:t>development</a:t>
            </a:r>
          </a:p>
          <a:p>
            <a:r>
              <a:rPr lang="en-US" dirty="0" smtClean="0"/>
              <a:t>Continue site council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062" y="1853248"/>
            <a:ext cx="7322126" cy="25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52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Tri-Tech Advantages/Disadvantages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I get to teach about something I love</a:t>
            </a:r>
            <a:endParaRPr lang="en-US" dirty="0" smtClean="0"/>
          </a:p>
          <a:p>
            <a:pPr lvl="1"/>
            <a:r>
              <a:rPr lang="en-US" dirty="0" smtClean="0"/>
              <a:t>Long periods</a:t>
            </a:r>
          </a:p>
          <a:p>
            <a:pPr lvl="1"/>
            <a:r>
              <a:rPr lang="en-US" dirty="0" smtClean="0"/>
              <a:t>Meet </a:t>
            </a:r>
            <a:r>
              <a:rPr lang="en-US" dirty="0" smtClean="0"/>
              <a:t>students </a:t>
            </a:r>
            <a:r>
              <a:rPr lang="en-US" dirty="0" smtClean="0"/>
              <a:t>with similar interests</a:t>
            </a:r>
          </a:p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Weird schedules</a:t>
            </a:r>
          </a:p>
          <a:p>
            <a:pPr lvl="1"/>
            <a:r>
              <a:rPr lang="en-US" dirty="0" smtClean="0"/>
              <a:t>Bus schedules</a:t>
            </a:r>
          </a:p>
          <a:p>
            <a:pPr lvl="1"/>
            <a:r>
              <a:rPr lang="en-US" dirty="0" smtClean="0"/>
              <a:t>IT</a:t>
            </a:r>
            <a:endParaRPr lang="en-US" dirty="0" smtClean="0"/>
          </a:p>
          <a:p>
            <a:pPr lvl="1"/>
            <a:r>
              <a:rPr lang="en-US" dirty="0" smtClean="0"/>
              <a:t>Tour days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23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Examples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8" y="1497984"/>
            <a:ext cx="10904784" cy="364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87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53" y="1285987"/>
            <a:ext cx="8944495" cy="496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53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116</TotalTime>
  <Words>125</Words>
  <Application>Microsoft Office PowerPoint</Application>
  <PresentationFormat>Widescreen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Mr. Adelmund</vt:lpstr>
      <vt:lpstr>About Me</vt:lpstr>
      <vt:lpstr>Successes</vt:lpstr>
      <vt:lpstr>Challenges</vt:lpstr>
      <vt:lpstr>Personal Satisfaction</vt:lpstr>
      <vt:lpstr>Career Plans</vt:lpstr>
      <vt:lpstr>Tri-Tech Advantages/Disadvantages</vt:lpstr>
      <vt:lpstr>Work Examples</vt:lpstr>
      <vt:lpstr>Work Examples</vt:lpstr>
      <vt:lpstr>Work Examples</vt:lpstr>
      <vt:lpstr>Work Examples</vt:lpstr>
      <vt:lpstr>Work Examples</vt:lpstr>
      <vt:lpstr>Work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Mr. Adelmund</dc:title>
  <dc:creator>Mathew Adelmund</dc:creator>
  <cp:lastModifiedBy>Mathew Adelmund</cp:lastModifiedBy>
  <cp:revision>13</cp:revision>
  <dcterms:created xsi:type="dcterms:W3CDTF">2019-04-24T14:59:54Z</dcterms:created>
  <dcterms:modified xsi:type="dcterms:W3CDTF">2022-04-29T14:59:13Z</dcterms:modified>
</cp:coreProperties>
</file>